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sldIdLst>
    <p:sldId id="861" r:id="rId2"/>
    <p:sldId id="1302" r:id="rId3"/>
    <p:sldId id="1303" r:id="rId4"/>
    <p:sldId id="1304" r:id="rId5"/>
    <p:sldId id="1298" r:id="rId6"/>
    <p:sldId id="1305" r:id="rId7"/>
  </p:sldIdLst>
  <p:sldSz cx="9144000" cy="5715000" type="screen16x10"/>
  <p:notesSz cx="6724650" cy="9866313"/>
  <p:defaultTextStyle>
    <a:defPPr>
      <a:defRPr lang="en-A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80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clrMode="gray"/>
  <p:clrMru>
    <a:srgbClr val="FF40FF"/>
    <a:srgbClr val="FFFF66"/>
    <a:srgbClr val="FF965E"/>
    <a:srgbClr val="78E1B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36" autoAdjust="0"/>
    <p:restoredTop sz="88520" autoAdjust="0"/>
  </p:normalViewPr>
  <p:slideViewPr>
    <p:cSldViewPr>
      <p:cViewPr varScale="1">
        <p:scale>
          <a:sx n="205" d="100"/>
          <a:sy n="205" d="100"/>
        </p:scale>
        <p:origin x="472" y="184"/>
      </p:cViewPr>
      <p:guideLst>
        <p:guide orient="horz" pos="180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465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08413" y="0"/>
            <a:ext cx="291465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DE2877-BD95-1343-A552-BA2868463D4E}" type="datetimeFigureOut">
              <a:rPr lang="en-US" smtClean="0"/>
              <a:pPr/>
              <a:t>10/21/22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3225" y="739775"/>
            <a:ext cx="5918200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100" y="4686300"/>
            <a:ext cx="5378450" cy="44402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465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08413" y="9371013"/>
            <a:ext cx="291465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6008AE-3493-5D48-A245-434CAFCA04E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47498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6045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46903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45569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28737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48554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6EF6CD-5A05-AD49-B453-FBC4F6F6C8B0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D686B7-1218-2B4E-BF52-FE29B0DD9F24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865"/>
            <a:ext cx="2057400" cy="487627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865"/>
            <a:ext cx="6019800" cy="487627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908E64-6402-D945-8D5A-2A600D887B38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F7596F-CC43-3D4E-BDDF-B35BA1640C15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ED6E1C-AFDE-7C44-81F1-DA6F2762B460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9C4E8D-7F34-0E4E-B530-8998D6EAF250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D13D45-15DE-0B4F-AE48-A428CF08051C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05FB2D-7AD0-0C46-9D56-1F21D58EE3A4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E1F094-7F9F-E94D-A8E9-4611D1C305D6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7EC3E1-6F08-2D4D-81E1-165613FF145F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00F1C7-C8AA-6447-B063-AB7C7FA3A957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600"/>
            <a:ext cx="82296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AU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33500"/>
            <a:ext cx="8229600" cy="377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5203825"/>
            <a:ext cx="2133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pitchFamily="-102" charset="0"/>
                <a:ea typeface="Arial" pitchFamily="-102" charset="0"/>
                <a:cs typeface="Arial" pitchFamily="-102" charset="0"/>
              </a:defRPr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5203825"/>
            <a:ext cx="2895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pitchFamily="-102" charset="0"/>
                <a:ea typeface="Arial" pitchFamily="-102" charset="0"/>
                <a:cs typeface="Arial" pitchFamily="-102" charset="0"/>
              </a:defRPr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5203825"/>
            <a:ext cx="2133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pitchFamily="-102" charset="0"/>
                <a:ea typeface="Arial" pitchFamily="-102" charset="0"/>
                <a:cs typeface="Arial" pitchFamily="-102" charset="0"/>
              </a:defRPr>
            </a:lvl1pPr>
          </a:lstStyle>
          <a:p>
            <a:pPr>
              <a:defRPr/>
            </a:pPr>
            <a:fld id="{E3E1DF86-46F4-9A4D-8002-DFA2F827E7C5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0" y="481236"/>
            <a:ext cx="9144000" cy="4099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400" kern="0" dirty="0">
              <a:solidFill>
                <a:srgbClr val="FFFF00"/>
              </a:solidFill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4400" kern="0" dirty="0">
                <a:solidFill>
                  <a:srgbClr val="FFFF00"/>
                </a:solidFill>
                <a:latin typeface="+mn-lt"/>
                <a:ea typeface="+mn-ea"/>
                <a:cs typeface="+mn-cs"/>
              </a:rPr>
              <a:t>2 Timothy 4:9-22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i="1" kern="0" dirty="0">
                <a:solidFill>
                  <a:srgbClr val="FFFF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(English Standard Version)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400" kern="0" dirty="0">
              <a:solidFill>
                <a:srgbClr val="FFFF00"/>
              </a:solidFill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AU" sz="4400" kern="0" dirty="0">
              <a:solidFill>
                <a:srgbClr val="FFFF00"/>
              </a:solidFill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AU" sz="4400" kern="0" dirty="0">
              <a:solidFill>
                <a:srgbClr val="FFFF00"/>
              </a:solidFill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AU" sz="4400" kern="0" dirty="0">
              <a:solidFill>
                <a:srgbClr val="FFFF00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614452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4"/>
          <p:cNvSpPr txBox="1">
            <a:spLocks noChangeArrowheads="1"/>
          </p:cNvSpPr>
          <p:nvPr/>
        </p:nvSpPr>
        <p:spPr bwMode="auto">
          <a:xfrm>
            <a:off x="3595" y="0"/>
            <a:ext cx="9144000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AU" sz="2400" b="1" baseline="30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9 </a:t>
            </a:r>
            <a:r>
              <a:rPr lang="en-AU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Do your best to come to me soon.  </a:t>
            </a:r>
            <a:r>
              <a:rPr lang="en-AU" sz="2400" b="1" baseline="30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10 </a:t>
            </a:r>
            <a:r>
              <a:rPr lang="en-AU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For Demas, in love with this present world, has deserted me and gone to Thessalonica.  </a:t>
            </a:r>
            <a:r>
              <a:rPr lang="en-AU" sz="24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Crescens</a:t>
            </a:r>
            <a:r>
              <a:rPr lang="en-AU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has gone to Galatia, Titus to Dalmatia.  </a:t>
            </a:r>
            <a:r>
              <a:rPr lang="en-AU" sz="2400" b="1" baseline="30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11 </a:t>
            </a:r>
            <a:r>
              <a:rPr lang="en-AU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Luke alone is with me. Get Mark and bring him with you, for he is very useful to me for ministry.  </a:t>
            </a:r>
            <a:r>
              <a:rPr lang="en-AU" sz="2400" b="1" baseline="30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12 </a:t>
            </a:r>
            <a:r>
              <a:rPr lang="en-AU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Tychicus I have sent to Ephesus.  </a:t>
            </a:r>
            <a:r>
              <a:rPr lang="en-AU" sz="2400" b="1" baseline="30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13 </a:t>
            </a:r>
            <a:r>
              <a:rPr lang="en-AU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When you come, bring the cloak that I left with Carpus at Troas, also the books, and above all the parchments.  </a:t>
            </a:r>
            <a:r>
              <a:rPr lang="en-AU" sz="2400" b="1" baseline="30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14 </a:t>
            </a:r>
            <a:r>
              <a:rPr lang="en-AU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Alexander the coppersmith did me great harm;  the Lord will repay him according to his deeds.  </a:t>
            </a:r>
            <a:r>
              <a:rPr lang="en-AU" sz="2400" b="1" baseline="30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15 </a:t>
            </a:r>
            <a:r>
              <a:rPr lang="en-AU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Beware of him yourself, for he strongly opposed our message.  </a:t>
            </a:r>
            <a:r>
              <a:rPr lang="en-AU" sz="2400" b="1" baseline="30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16 </a:t>
            </a:r>
            <a:r>
              <a:rPr lang="en-AU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At my first defence no one came to stand by me, but all deserted me.  May it not be charged against them!  </a:t>
            </a:r>
            <a:r>
              <a:rPr lang="en-AU" sz="2400" b="1" baseline="30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17 </a:t>
            </a:r>
            <a:r>
              <a:rPr lang="en-AU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But the Lord stood by me and strengthened me, so that through me the message might be fully proclaimed and all the Gentiles might hear it.  So I was rescued from the lion’s mouth.  </a:t>
            </a:r>
            <a:r>
              <a:rPr lang="en-AU" sz="2400" b="1" baseline="30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18 </a:t>
            </a:r>
            <a:r>
              <a:rPr lang="en-AU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 Lord will rescue me from every evil deed and bring me safely into his heavenly kingdom.  To him be the glory forever and ever.  Amen.</a:t>
            </a:r>
            <a:r>
              <a:rPr lang="en-AU" sz="2400" dirty="0">
                <a:solidFill>
                  <a:schemeClr val="bg1"/>
                </a:solidFill>
                <a:effectLst/>
              </a:rPr>
              <a:t> </a:t>
            </a:r>
            <a:endParaRPr lang="en-AU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39728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4"/>
          <p:cNvSpPr txBox="1">
            <a:spLocks noChangeArrowheads="1"/>
          </p:cNvSpPr>
          <p:nvPr/>
        </p:nvSpPr>
        <p:spPr bwMode="auto">
          <a:xfrm>
            <a:off x="3595" y="0"/>
            <a:ext cx="9144000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indent="152400"/>
            <a:r>
              <a:rPr lang="en-AU" sz="2800" b="1" baseline="30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19 </a:t>
            </a:r>
            <a:r>
              <a:rPr lang="en-AU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Greet Prisca and Aquila, and the household of Onesiphorus.  </a:t>
            </a:r>
            <a:r>
              <a:rPr lang="en-AU" sz="2800" b="1" baseline="30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20 </a:t>
            </a:r>
            <a:r>
              <a:rPr lang="en-AU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Erastus remained at Corinth, and I left </a:t>
            </a:r>
            <a:r>
              <a:rPr lang="en-AU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Trophimus</a:t>
            </a:r>
            <a:r>
              <a:rPr lang="en-AU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who was ill, at Miletus.  </a:t>
            </a:r>
            <a:r>
              <a:rPr lang="en-AU" sz="2800" b="1" baseline="30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21 </a:t>
            </a:r>
            <a:r>
              <a:rPr lang="en-AU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Do your best to come before winter.  </a:t>
            </a:r>
            <a:r>
              <a:rPr lang="en-AU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Eubulus</a:t>
            </a:r>
            <a:r>
              <a:rPr lang="en-AU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sends greetings to you, as do </a:t>
            </a:r>
            <a:r>
              <a:rPr lang="en-AU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Pudens</a:t>
            </a:r>
            <a:r>
              <a:rPr lang="en-AU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and Linus and Claudia and all the brothers.  </a:t>
            </a:r>
          </a:p>
          <a:p>
            <a:pPr indent="152400"/>
            <a:r>
              <a:rPr lang="en-AU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indent="152400"/>
            <a:r>
              <a:rPr lang="en-AU" sz="2800" b="1" baseline="30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22 </a:t>
            </a:r>
            <a:r>
              <a:rPr lang="en-AU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 Lord be with your spirit.  Grace be with you. </a:t>
            </a:r>
          </a:p>
          <a:p>
            <a:r>
              <a:rPr lang="en-AU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6380736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34663D7C-F725-3B1B-9EBD-88D6A98D9414}"/>
              </a:ext>
            </a:extLst>
          </p:cNvPr>
          <p:cNvSpPr txBox="1"/>
          <p:nvPr/>
        </p:nvSpPr>
        <p:spPr>
          <a:xfrm>
            <a:off x="0" y="0"/>
            <a:ext cx="9144000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17500" indent="-317500" algn="ctr"/>
            <a:r>
              <a:rPr lang="en-AU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Saying Good bye in a very personal letter....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403447F-59A0-25A0-9B66-F2EA04CACA97}"/>
              </a:ext>
            </a:extLst>
          </p:cNvPr>
          <p:cNvSpPr txBox="1"/>
          <p:nvPr/>
        </p:nvSpPr>
        <p:spPr>
          <a:xfrm>
            <a:off x="0" y="337220"/>
            <a:ext cx="9092494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17500" indent="-317500"/>
            <a:r>
              <a:rPr lang="en-AU" sz="2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Remaining Strong and Faithful  (through persecution)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3BC8B5D-84A6-01DB-BB01-600409DB12E3}"/>
              </a:ext>
            </a:extLst>
          </p:cNvPr>
          <p:cNvSpPr txBox="1"/>
          <p:nvPr/>
        </p:nvSpPr>
        <p:spPr>
          <a:xfrm>
            <a:off x="0" y="677109"/>
            <a:ext cx="9144000" cy="646331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/>
          <a:p>
            <a:pPr marL="180975" indent="-180975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If we are in love with this present world, we won’t be strong enough to endure;</a:t>
            </a:r>
          </a:p>
          <a:p>
            <a:pPr marL="180975" indent="-180975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If we love Christ and live for the Kingdom of Heaven, THE  LORD  will give us strength.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5B732D9-C6DA-0525-8588-CE2525F7415B}"/>
              </a:ext>
            </a:extLst>
          </p:cNvPr>
          <p:cNvSpPr txBox="1"/>
          <p:nvPr/>
        </p:nvSpPr>
        <p:spPr>
          <a:xfrm>
            <a:off x="12441" y="1288942"/>
            <a:ext cx="9092494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17500" indent="-317500"/>
            <a:r>
              <a:rPr lang="en-AU" sz="2400" b="1" u="sng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Sovereignty of God</a:t>
            </a:r>
            <a:r>
              <a:rPr lang="en-AU" sz="2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King of Kings  &amp;  Lord of Lords</a:t>
            </a:r>
            <a:endParaRPr lang="en-AU" sz="2400" b="1" u="sng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1B7A8FD-A094-F8C5-850A-5DF818D1B75E}"/>
              </a:ext>
            </a:extLst>
          </p:cNvPr>
          <p:cNvSpPr txBox="1"/>
          <p:nvPr/>
        </p:nvSpPr>
        <p:spPr>
          <a:xfrm>
            <a:off x="6221" y="1747019"/>
            <a:ext cx="9144000" cy="646331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/>
          <a:p>
            <a:pPr marL="180975" indent="-180975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Complete Power and Authority;    What He decides, shall be done;   His will, will be done.</a:t>
            </a:r>
          </a:p>
          <a:p>
            <a:pPr marL="180975" indent="-180975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 submit to His lordship because He is Lord, and by faith we trust Him completely; 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11DA197-A6AC-B709-6ED8-57557A289232}"/>
              </a:ext>
            </a:extLst>
          </p:cNvPr>
          <p:cNvSpPr txBox="1"/>
          <p:nvPr/>
        </p:nvSpPr>
        <p:spPr>
          <a:xfrm>
            <a:off x="525425" y="2376007"/>
            <a:ext cx="8345828" cy="923330"/>
          </a:xfrm>
          <a:prstGeom prst="rect">
            <a:avLst/>
          </a:prstGeom>
          <a:noFill/>
          <a:ln w="15875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marL="317500" indent="-317500"/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When things don’t go how I planned,   God hasn’t “dropped the ball”:</a:t>
            </a:r>
          </a:p>
          <a:p>
            <a:pPr marL="222250" indent="-222250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“God’s will” may not be the same as “my will”</a:t>
            </a:r>
          </a:p>
          <a:p>
            <a:pPr marL="222250" indent="-222250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If He is Lord, His will will be done.  Even if it doesn’t seem “nice for me”,  it is good.</a:t>
            </a:r>
          </a:p>
        </p:txBody>
      </p:sp>
    </p:spTree>
    <p:extLst>
      <p:ext uri="{BB962C8B-B14F-4D97-AF65-F5344CB8AC3E}">
        <p14:creationId xmlns:p14="http://schemas.microsoft.com/office/powerpoint/2010/main" val="25990741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" grpId="0" uiExpand="1" build="p"/>
      <p:bldP spid="9" grpId="0"/>
      <p:bldP spid="10" grpId="0" uiExpand="1" build="p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4"/>
          <p:cNvSpPr txBox="1">
            <a:spLocks noChangeArrowheads="1"/>
          </p:cNvSpPr>
          <p:nvPr/>
        </p:nvSpPr>
        <p:spPr bwMode="auto">
          <a:xfrm>
            <a:off x="179512" y="49188"/>
            <a:ext cx="8424935" cy="1631216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marL="6350"/>
            <a:r>
              <a:rPr lang="en-AU" sz="2000" b="1" baseline="30000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17 </a:t>
            </a:r>
            <a:r>
              <a:rPr lang="en-AU" sz="2000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But the Lord stood by me and strengthened me, so that through me the message might be fully proclaimed and all the Gentiles might hear it.  So I was rescued from the lion’s mouth.  </a:t>
            </a:r>
            <a:r>
              <a:rPr lang="en-AU" sz="2000" b="1" baseline="30000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18 </a:t>
            </a:r>
            <a:r>
              <a:rPr lang="en-AU" sz="2000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Lord will rescue me from every evil deed and bring me safely into his heavenly kingdom.  To him be the glory forever and ever.  Amen.</a:t>
            </a:r>
            <a:r>
              <a:rPr lang="en-AU" sz="2000" dirty="0"/>
              <a:t> </a:t>
            </a:r>
            <a:endParaRPr lang="en-AU" sz="2000" b="1" dirty="0">
              <a:latin typeface="Comic Sans MS" panose="030F0902030302020204" pitchFamily="66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 Box 4">
            <a:extLst>
              <a:ext uri="{FF2B5EF4-FFF2-40B4-BE49-F238E27FC236}">
                <a16:creationId xmlns:a16="http://schemas.microsoft.com/office/drawing/2014/main" id="{09E01583-B7FC-9B79-DFCD-B25B8F91C7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1480" y="2450266"/>
            <a:ext cx="8424935" cy="150810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 Peter 5:</a:t>
            </a:r>
            <a:r>
              <a:rPr lang="en-A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(ESV) </a:t>
            </a:r>
          </a:p>
          <a:p>
            <a:r>
              <a:rPr lang="en-US" sz="1800" b="1" baseline="30000" dirty="0">
                <a:effectLst/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8 </a:t>
            </a:r>
            <a:r>
              <a:rPr lang="en-US" sz="1800" dirty="0">
                <a:effectLst/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 sober-minded;  be watchful.  Your adversary the devil prowls around like a roaring lion, seeking someone to devour.  </a:t>
            </a:r>
            <a:r>
              <a:rPr lang="en-US" sz="1800" b="1" baseline="30000" dirty="0">
                <a:effectLst/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9 </a:t>
            </a:r>
            <a:r>
              <a:rPr lang="en-US" sz="1800" dirty="0">
                <a:effectLst/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Resist him, firm in your faith, knowing that the same kinds of suffering are being experienced by your brotherhood throughout the world.</a:t>
            </a:r>
            <a:r>
              <a:rPr lang="en-AU" sz="2000" dirty="0">
                <a:effectLst/>
              </a:rPr>
              <a:t> </a:t>
            </a:r>
            <a:endParaRPr lang="en-AU" sz="2000" b="1" dirty="0">
              <a:latin typeface="Comic Sans MS" panose="030F0902030302020204" pitchFamily="66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3647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34663D7C-F725-3B1B-9EBD-88D6A98D9414}"/>
              </a:ext>
            </a:extLst>
          </p:cNvPr>
          <p:cNvSpPr txBox="1"/>
          <p:nvPr/>
        </p:nvSpPr>
        <p:spPr>
          <a:xfrm>
            <a:off x="0" y="0"/>
            <a:ext cx="9144000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17500" indent="-317500" algn="ctr"/>
            <a:r>
              <a:rPr lang="en-AU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Saying Good bye in a very personal letter....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403447F-59A0-25A0-9B66-F2EA04CACA97}"/>
              </a:ext>
            </a:extLst>
          </p:cNvPr>
          <p:cNvSpPr txBox="1"/>
          <p:nvPr/>
        </p:nvSpPr>
        <p:spPr>
          <a:xfrm>
            <a:off x="0" y="337220"/>
            <a:ext cx="9092494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17500" indent="-317500"/>
            <a:r>
              <a:rPr lang="en-AU" sz="2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Remaining Strong and Faithful  (through persecution)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3BC8B5D-84A6-01DB-BB01-600409DB12E3}"/>
              </a:ext>
            </a:extLst>
          </p:cNvPr>
          <p:cNvSpPr txBox="1"/>
          <p:nvPr/>
        </p:nvSpPr>
        <p:spPr>
          <a:xfrm>
            <a:off x="0" y="677109"/>
            <a:ext cx="9144000" cy="646331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/>
          <a:p>
            <a:pPr marL="180975" indent="-180975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If we are in love with this present world, we won’t be strong enough to endure;</a:t>
            </a:r>
          </a:p>
          <a:p>
            <a:pPr marL="180975" indent="-180975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If we love Christ and live for the Kingdom of Heaven, THE  LORD  will give us strength.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5B732D9-C6DA-0525-8588-CE2525F7415B}"/>
              </a:ext>
            </a:extLst>
          </p:cNvPr>
          <p:cNvSpPr txBox="1"/>
          <p:nvPr/>
        </p:nvSpPr>
        <p:spPr>
          <a:xfrm>
            <a:off x="25753" y="1162655"/>
            <a:ext cx="9092494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17500" indent="-317500"/>
            <a:r>
              <a:rPr lang="en-AU" sz="2400" b="1" u="sng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Sovereignty of God</a:t>
            </a:r>
            <a:r>
              <a:rPr lang="en-AU" sz="2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King of Kings  &amp;  Lord of Lords</a:t>
            </a:r>
            <a:endParaRPr lang="en-AU" sz="2400" b="1" u="sng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1B7A8FD-A094-F8C5-850A-5DF818D1B75E}"/>
              </a:ext>
            </a:extLst>
          </p:cNvPr>
          <p:cNvSpPr txBox="1"/>
          <p:nvPr/>
        </p:nvSpPr>
        <p:spPr>
          <a:xfrm>
            <a:off x="13312" y="1529601"/>
            <a:ext cx="9144000" cy="646331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/>
          <a:p>
            <a:pPr marL="180975" indent="-180975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Complete Power and Authority;    What He decides, shall be done;   His will, will be done.</a:t>
            </a:r>
          </a:p>
          <a:p>
            <a:pPr marL="180975" indent="-180975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 submit to His lordship because He is Lord, and by faith we trust Him completely; 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11DA197-A6AC-B709-6ED8-57557A289232}"/>
              </a:ext>
            </a:extLst>
          </p:cNvPr>
          <p:cNvSpPr txBox="1"/>
          <p:nvPr/>
        </p:nvSpPr>
        <p:spPr>
          <a:xfrm>
            <a:off x="532516" y="2158589"/>
            <a:ext cx="8345828" cy="923330"/>
          </a:xfrm>
          <a:prstGeom prst="rect">
            <a:avLst/>
          </a:prstGeom>
          <a:noFill/>
          <a:ln w="15875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marL="317500" indent="-317500"/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When things don’t go how I planned,   God hasn’t “dropped the ball”:</a:t>
            </a:r>
          </a:p>
          <a:p>
            <a:pPr marL="222250" indent="-222250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“God’s will” may not be the same as “my will”</a:t>
            </a:r>
          </a:p>
          <a:p>
            <a:pPr marL="222250" indent="-222250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If He is Lord, His will will be done.  Even if it doesn’t seem “nice for me”,  it is good.</a:t>
            </a:r>
          </a:p>
        </p:txBody>
      </p:sp>
      <p:sp>
        <p:nvSpPr>
          <p:cNvPr id="4" name="Text Box 4">
            <a:extLst>
              <a:ext uri="{FF2B5EF4-FFF2-40B4-BE49-F238E27FC236}">
                <a16:creationId xmlns:a16="http://schemas.microsoft.com/office/drawing/2014/main" id="{E6B43C8F-AD4E-07EE-325C-392F2D7DA3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8691" y="3093234"/>
            <a:ext cx="6984776" cy="5847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marL="6350"/>
            <a:r>
              <a:rPr lang="en-AU" sz="1600" b="1" baseline="30000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18 </a:t>
            </a:r>
            <a:r>
              <a:rPr lang="en-AU" sz="1600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Lord will rescue me from every evil deed and bring me safely into his heavenly kingdom.  To him be the glory forever and ever.  Amen.</a:t>
            </a:r>
            <a:r>
              <a:rPr lang="en-AU" sz="1600" dirty="0"/>
              <a:t> </a:t>
            </a:r>
            <a:endParaRPr lang="en-AU" sz="1600" b="1" dirty="0">
              <a:latin typeface="Comic Sans MS" panose="030F0902030302020204" pitchFamily="66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830B7AE-E09B-CBFC-18A6-0E245CF598B6}"/>
              </a:ext>
            </a:extLst>
          </p:cNvPr>
          <p:cNvSpPr txBox="1"/>
          <p:nvPr/>
        </p:nvSpPr>
        <p:spPr>
          <a:xfrm>
            <a:off x="24873" y="3648194"/>
            <a:ext cx="9131559" cy="646331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/>
          <a:p>
            <a:pPr marL="180975" indent="-180975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Satan can kill the body, but he cannot kill the soul.</a:t>
            </a:r>
          </a:p>
          <a:p>
            <a:pPr marL="180975" indent="-180975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Lord rescues from pain and suffering into the arms of Jesus and His heavenly kingdom.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A9F902D-9583-821F-E664-9908EFFA60C0}"/>
              </a:ext>
            </a:extLst>
          </p:cNvPr>
          <p:cNvSpPr txBox="1"/>
          <p:nvPr/>
        </p:nvSpPr>
        <p:spPr>
          <a:xfrm>
            <a:off x="1348982" y="4146694"/>
            <a:ext cx="6408712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17500" indent="-317500"/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How well do we submit to the Sovereign will of God???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C56F901-97F7-E63B-8282-8EF4289C44BF}"/>
              </a:ext>
            </a:extLst>
          </p:cNvPr>
          <p:cNvSpPr txBox="1"/>
          <p:nvPr/>
        </p:nvSpPr>
        <p:spPr>
          <a:xfrm>
            <a:off x="1907704" y="4387820"/>
            <a:ext cx="8130075" cy="923330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/>
          <a:p>
            <a:pPr marL="180975" indent="-180975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When I pray “Thy will be done”, do I mean it?</a:t>
            </a:r>
          </a:p>
          <a:p>
            <a:pPr marL="180975" indent="-180975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 I put myself in the place of God and demand?  </a:t>
            </a:r>
            <a:b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 do I humbly ask, leaving His will as supreme?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11FA0C9-91E2-92F5-7BD9-1752F7204359}"/>
              </a:ext>
            </a:extLst>
          </p:cNvPr>
          <p:cNvSpPr txBox="1"/>
          <p:nvPr/>
        </p:nvSpPr>
        <p:spPr>
          <a:xfrm>
            <a:off x="17814" y="5322351"/>
            <a:ext cx="9126185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17500" indent="-317500"/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all things, when God’s will is done, it leads us to worship (</a:t>
            </a:r>
            <a:r>
              <a:rPr lang="en-AU" sz="1600" dirty="0">
                <a:solidFill>
                  <a:srgbClr val="FFFF00"/>
                </a:solidFill>
                <a:latin typeface="Comic Sans MS" panose="030F0902030302020204" pitchFamily="66" charset="0"/>
                <a:cs typeface="Times New Roman" panose="02020603050405020304" pitchFamily="18" charset="0"/>
              </a:rPr>
              <a:t>To Him be glory forever and ever</a:t>
            </a:r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126600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/>
      <p:bldP spid="7" grpId="0"/>
      <p:bldP spid="8" grpId="0" uiExpand="1"/>
      <p:bldP spid="12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154301</TotalTime>
  <Words>884</Words>
  <Application>Microsoft Macintosh PowerPoint</Application>
  <PresentationFormat>On-screen Show (16:10)</PresentationFormat>
  <Paragraphs>47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Comic Sans MS</vt:lpstr>
      <vt:lpstr>Times New Roman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UC Queensland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 Brumpton</dc:creator>
  <cp:lastModifiedBy>Michael Brumpton</cp:lastModifiedBy>
  <cp:revision>2437</cp:revision>
  <cp:lastPrinted>2022-10-21T06:47:41Z</cp:lastPrinted>
  <dcterms:created xsi:type="dcterms:W3CDTF">2016-11-04T06:28:01Z</dcterms:created>
  <dcterms:modified xsi:type="dcterms:W3CDTF">2022-10-21T06:47:44Z</dcterms:modified>
</cp:coreProperties>
</file>